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CJ65hfGsmA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4212">
            <a:off x="1097281" y="292062"/>
            <a:ext cx="9849394" cy="62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7592">
            <a:off x="499332" y="316233"/>
            <a:ext cx="3380124" cy="3085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3476">
            <a:off x="5781157" y="360532"/>
            <a:ext cx="4142969" cy="3353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2566">
            <a:off x="1019071" y="3458544"/>
            <a:ext cx="4616368" cy="2863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5959">
            <a:off x="7296306" y="3644270"/>
            <a:ext cx="3822533" cy="29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933" y="1167157"/>
            <a:ext cx="10912466" cy="1596177"/>
          </a:xfrm>
        </p:spPr>
        <p:txBody>
          <a:bodyPr>
            <a:noAutofit/>
          </a:bodyPr>
          <a:lstStyle/>
          <a:p>
            <a:r>
              <a:rPr lang="lv-LV" sz="3200" dirty="0" smtClean="0">
                <a:latin typeface="Arial Rounded MT Bold" panose="020F0704030504030204" pitchFamily="34" charset="0"/>
              </a:rPr>
              <a:t>Ekoskolas programmas īstenošanai skolotājas Karīnas un mūzikas skolotājas nataļjas sacerētā himna «mūsu </a:t>
            </a:r>
            <a:r>
              <a:rPr lang="lv-LV" sz="3200" dirty="0">
                <a:latin typeface="Arial Rounded MT Bold" panose="020F0704030504030204" pitchFamily="34" charset="0"/>
              </a:rPr>
              <a:t>ūdens»</a:t>
            </a:r>
            <a:br>
              <a:rPr lang="lv-LV" sz="3200" dirty="0">
                <a:latin typeface="Arial Rounded MT Bold" panose="020F0704030504030204" pitchFamily="34" charset="0"/>
              </a:rPr>
            </a:br>
            <a:r>
              <a:rPr lang="lv-LV" sz="3200" dirty="0">
                <a:latin typeface="Arial Rounded MT Bold" panose="020F0704030504030204" pitchFamily="34" charset="0"/>
                <a:hlinkClick r:id="rId2"/>
              </a:rPr>
              <a:t>https://</a:t>
            </a:r>
            <a:r>
              <a:rPr lang="lv-LV" sz="3200" dirty="0" smtClean="0">
                <a:latin typeface="Arial Rounded MT Bold" panose="020F0704030504030204" pitchFamily="34" charset="0"/>
                <a:hlinkClick r:id="rId2"/>
              </a:rPr>
              <a:t>youtu.be/XCJ65hfGsmA</a:t>
            </a:r>
            <a:r>
              <a:rPr lang="lv-LV" sz="3200" dirty="0" smtClean="0">
                <a:latin typeface="Arial Rounded MT Bold" panose="020F0704030504030204" pitchFamily="34" charset="0"/>
              </a:rPr>
              <a:t> </a:t>
            </a:r>
            <a:br>
              <a:rPr lang="lv-LV" sz="3200" dirty="0" smtClean="0">
                <a:latin typeface="Arial Rounded MT Bold" panose="020F0704030504030204" pitchFamily="34" charset="0"/>
              </a:rPr>
            </a:b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45623" y="3030583"/>
            <a:ext cx="976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400" dirty="0" smtClean="0">
                <a:latin typeface="Arial Rounded MT Bold" panose="020F0704030504030204" pitchFamily="34" charset="0"/>
              </a:rPr>
              <a:t>Paldies visiem par aktīvu līdzdarbošanos!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6265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0920">
            <a:off x="174173" y="2063483"/>
            <a:ext cx="3657599" cy="4567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909">
            <a:off x="2781165" y="499686"/>
            <a:ext cx="4481086" cy="3269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1404">
            <a:off x="7646397" y="865632"/>
            <a:ext cx="3833256" cy="52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4904">
            <a:off x="1158241" y="601583"/>
            <a:ext cx="4519747" cy="5852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9097">
            <a:off x="6653350" y="279365"/>
            <a:ext cx="4636362" cy="60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6244">
            <a:off x="671782" y="2369296"/>
            <a:ext cx="2360901" cy="3310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502">
            <a:off x="4347732" y="3465807"/>
            <a:ext cx="2241369" cy="2974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96238">
            <a:off x="2800506" y="318565"/>
            <a:ext cx="2123474" cy="2906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3657">
            <a:off x="6069941" y="377094"/>
            <a:ext cx="2319335" cy="3021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09226">
            <a:off x="8862802" y="2047413"/>
            <a:ext cx="2707410" cy="35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2791">
            <a:off x="281700" y="895172"/>
            <a:ext cx="6324870" cy="4678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541">
            <a:off x="7143613" y="400413"/>
            <a:ext cx="4491039" cy="59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6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370980"/>
            <a:ext cx="8029302" cy="593948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874034" y="1863634"/>
            <a:ext cx="3222172" cy="29783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lv-LV" smtClean="0"/>
              <a:t>Dinamiskā pauze ričija rū dziesmaiņas «vitamīns ū!» pavadījumā!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63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2327">
            <a:off x="449854" y="395535"/>
            <a:ext cx="3189694" cy="3584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45">
            <a:off x="4362252" y="491123"/>
            <a:ext cx="2588212" cy="3393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9312">
            <a:off x="8424669" y="358174"/>
            <a:ext cx="3086367" cy="3177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8074">
            <a:off x="7406006" y="3439201"/>
            <a:ext cx="3033023" cy="3254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9144">
            <a:off x="2509351" y="4134183"/>
            <a:ext cx="3124456" cy="25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2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2947">
            <a:off x="397822" y="733733"/>
            <a:ext cx="2777079" cy="1715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7199"/>
          <a:stretch/>
        </p:blipFill>
        <p:spPr>
          <a:xfrm rot="20487523">
            <a:off x="3213217" y="2280262"/>
            <a:ext cx="2511814" cy="1974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7624">
            <a:off x="3083649" y="4886197"/>
            <a:ext cx="2088866" cy="1688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7208">
            <a:off x="377632" y="3698532"/>
            <a:ext cx="2087689" cy="2048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36137">
            <a:off x="6122400" y="670386"/>
            <a:ext cx="5546773" cy="55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2" y="2524222"/>
            <a:ext cx="5494496" cy="4038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71" y="398249"/>
            <a:ext cx="3025402" cy="3901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515" y="271791"/>
            <a:ext cx="2979678" cy="4000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48" y="528378"/>
            <a:ext cx="3086367" cy="28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470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58</TotalTime>
  <Words>32</Words>
  <Application>Microsoft Office PowerPoint</Application>
  <PresentationFormat>Широкоэкранный</PresentationFormat>
  <Paragraphs>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Arial Rounded MT Bold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Ekoskolas programmas īstenošanai skolotājas Karīnas un mūzikas skolotājas nataļjas sacerētā himna «mūsu ūdens» https://youtu.be/XCJ65hfGsmA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2025-11-03T04:08:29Z</dcterms:created>
  <dcterms:modified xsi:type="dcterms:W3CDTF">2025-11-03T05:06:46Z</dcterms:modified>
</cp:coreProperties>
</file>